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F99"/>
    <a:srgbClr val="EE5BA0"/>
    <a:srgbClr val="AE3237"/>
    <a:srgbClr val="1B3281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4"/>
    <p:restoredTop sz="94831"/>
  </p:normalViewPr>
  <p:slideViewPr>
    <p:cSldViewPr snapToGrid="0" snapToObjects="1">
      <p:cViewPr varScale="1">
        <p:scale>
          <a:sx n="187" d="100"/>
          <a:sy n="187" d="100"/>
        </p:scale>
        <p:origin x="192" y="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929" y="1984148"/>
            <a:ext cx="8739582" cy="110251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29" y="3143433"/>
            <a:ext cx="8739582" cy="11025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253" y="1009934"/>
            <a:ext cx="8883301" cy="317992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3126AB5-516D-892A-965A-B6B45E07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4" y="121201"/>
            <a:ext cx="6939934" cy="642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015511" y="188843"/>
            <a:ext cx="1057678" cy="4412941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49" y="188843"/>
            <a:ext cx="5747523" cy="441294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4" y="2742605"/>
            <a:ext cx="8673533" cy="9696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784" y="1858617"/>
            <a:ext cx="8673533" cy="82681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4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99" y="1116408"/>
            <a:ext cx="4267768" cy="277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7366" y="1116408"/>
            <a:ext cx="4289311" cy="277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82BD3-CDE2-CA1B-898D-630D458D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4" y="121201"/>
            <a:ext cx="6939934" cy="642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CD304E-6ABE-9F42-90AA-3535B3D2C98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7199" y="1455523"/>
            <a:ext cx="4267768" cy="3124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62" y="1048088"/>
            <a:ext cx="4266379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20BAD57-7A55-1442-A27B-8022E7E35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7366" y="1455522"/>
            <a:ext cx="4289311" cy="31248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01B9A0-F187-E948-8832-E8CC6AE1F81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53832" y="1048088"/>
            <a:ext cx="4266379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6BB49-484D-A7FC-98F6-8DEB30E5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4" y="121201"/>
            <a:ext cx="6939934" cy="642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3A2C48E-ABC0-8B12-6552-0284FA1A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4" y="121201"/>
            <a:ext cx="6939934" cy="642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679" y="995969"/>
            <a:ext cx="3008313" cy="7405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529" y="1009713"/>
            <a:ext cx="5730792" cy="351829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79" y="1828799"/>
            <a:ext cx="3008313" cy="2699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03" y="3558328"/>
            <a:ext cx="8730294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704" y="125105"/>
            <a:ext cx="6984900" cy="33784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703" y="3983382"/>
            <a:ext cx="8730294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54" y="121201"/>
            <a:ext cx="6939934" cy="642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53" y="900752"/>
            <a:ext cx="8883301" cy="387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spc="0">
          <a:solidFill>
            <a:srgbClr val="213F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E5BA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E5BA0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E5BA0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E5BA0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E5BA0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B729C3F-F611-8B31-1FCB-BFD513A66B3C}"/>
              </a:ext>
            </a:extLst>
          </p:cNvPr>
          <p:cNvSpPr/>
          <p:nvPr/>
        </p:nvSpPr>
        <p:spPr>
          <a:xfrm>
            <a:off x="353683" y="3088257"/>
            <a:ext cx="2467155" cy="461665"/>
          </a:xfrm>
          <a:prstGeom prst="roundRect">
            <a:avLst>
              <a:gd name="adj" fmla="val 50000"/>
            </a:avLst>
          </a:prstGeom>
          <a:solidFill>
            <a:srgbClr val="EE5B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14E33-2C70-434B-BBBD-A680AA61A3DD}"/>
              </a:ext>
            </a:extLst>
          </p:cNvPr>
          <p:cNvSpPr txBox="1"/>
          <p:nvPr/>
        </p:nvSpPr>
        <p:spPr>
          <a:xfrm>
            <a:off x="563149" y="3134423"/>
            <a:ext cx="209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SEE YOU THERE!</a:t>
            </a:r>
          </a:p>
        </p:txBody>
      </p:sp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0" ma:contentTypeDescription="Create a new document." ma:contentTypeScope="" ma:versionID="34c39153c5441549733f7f01d5ad735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c1e035ba8e9164686e32a80a6e876d02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C4420C-6C7E-4996-83F1-6501E9234056}"/>
</file>

<file path=customXml/itemProps2.xml><?xml version="1.0" encoding="utf-8"?>
<ds:datastoreItem xmlns:ds="http://schemas.openxmlformats.org/officeDocument/2006/customXml" ds:itemID="{5AD47AF7-70C9-4E8D-901F-76DF934CA80E}"/>
</file>

<file path=customXml/itemProps3.xml><?xml version="1.0" encoding="utf-8"?>
<ds:datastoreItem xmlns:ds="http://schemas.openxmlformats.org/officeDocument/2006/customXml" ds:itemID="{82549E15-436A-4BCA-8C37-7A439CE8D679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Lloyd Schroeder</cp:lastModifiedBy>
  <cp:revision>25</cp:revision>
  <dcterms:created xsi:type="dcterms:W3CDTF">2017-02-06T18:49:48Z</dcterms:created>
  <dcterms:modified xsi:type="dcterms:W3CDTF">2024-04-18T09:37:03Z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