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D84C94-4EFF-4BC1-9E3A-FE9A98ACA85E}" v="3" dt="2021-03-02T07:20:55.290"/>
    <p1510:client id="{7C8A1B6E-86DE-4D64-987B-25BF0CC5398A}" v="4" dt="2021-12-05T10:21:50.517"/>
    <p1510:client id="{B5DD7618-55CF-4D06-8CEC-BF43B7EC67AA}" v="4" dt="2021-05-12T10:11:29.1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99" d="100"/>
          <a:sy n="99" d="100"/>
        </p:scale>
        <p:origin x="103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6/14/2023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6/14/2023</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6/14/2023</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1954381"/>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322171"/>
            <a:ext cx="2857916" cy="584775"/>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408" y="2869333"/>
            <a:ext cx="2941410" cy="584775"/>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874446"/>
            <a:ext cx="5674368" cy="2990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FolderID xmlns="eb3f7de7-c935-4ca6-a12c-1f73773710ec" xsi:nil="true"/>
    <Confidential1 xmlns="eb3f7de7-c935-4ca6-a12c-1f73773710ec">false</Confidential1>
    <Final xmlns="eb3f7de7-c935-4ca6-a12c-1f73773710ec">false</Final>
  </documentManagement>
</p:properties>
</file>

<file path=customXml/item2.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43520E3142E02541AEC7F256EE75EF64" ma:contentTypeVersion="9" ma:contentTypeDescription="" ma:contentTypeScope="" ma:versionID="be54a71badc2ad6688555732208b6f98">
  <xsd:schema xmlns:xsd="http://www.w3.org/2001/XMLSchema" xmlns:xs="http://www.w3.org/2001/XMLSchema" xmlns:p="http://schemas.microsoft.com/office/2006/metadata/properties" xmlns:ns2="eb3f7de7-c935-4ca6-a12c-1f73773710ec" xmlns:ns3="f1bb830c-1b1a-452c-acf6-a75926661153" targetNamespace="http://schemas.microsoft.com/office/2006/metadata/properties" ma:root="true" ma:fieldsID="a9bf12161c0ec8c25adea43907120ac3" ns2:_="" ns3:_="">
    <xsd:import namespace="eb3f7de7-c935-4ca6-a12c-1f73773710ec"/>
    <xsd:import namespace="f1bb830c-1b1a-452c-acf6-a75926661153"/>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bb830c-1b1a-452c-acf6-a75926661153"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1B332F-071E-400A-B703-A87583CFA09F}">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purl.org/dc/terms/"/>
    <ds:schemaRef ds:uri="eb3f7de7-c935-4ca6-a12c-1f73773710ec"/>
    <ds:schemaRef ds:uri="f1bb830c-1b1a-452c-acf6-a75926661153"/>
    <ds:schemaRef ds:uri="http://www.w3.org/XML/1998/namespace"/>
    <ds:schemaRef ds:uri="http://purl.org/dc/dcmitype/"/>
  </ds:schemaRefs>
</ds:datastoreItem>
</file>

<file path=customXml/itemProps2.xml><?xml version="1.0" encoding="utf-8"?>
<ds:datastoreItem xmlns:ds="http://schemas.openxmlformats.org/officeDocument/2006/customXml" ds:itemID="{F0E59BAE-0DCB-4724-9297-319D7EE9BC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f1bb830c-1b1a-452c-acf6-a759266611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E64263-51AE-4A29-A1ED-D59581A64D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931</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2023-06-14T08:18:01Z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0x01010037EA2DD516505C4D92B92F8677CFB6850043520E3142E02541AEC7F256EE75EF64</vt:lpwstr>
  </property>
</Properties>
</file>