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5E5"/>
    <a:srgbClr val="7075B7"/>
    <a:srgbClr val="8688C2"/>
    <a:srgbClr val="90CFF2"/>
    <a:srgbClr val="0C4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617-B54A-4D6C-9699-DB55E1306CF3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52CF-AF65-4F6E-A7FA-360CB2A4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0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617-B54A-4D6C-9699-DB55E1306CF3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52CF-AF65-4F6E-A7FA-360CB2A4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1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617-B54A-4D6C-9699-DB55E1306CF3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52CF-AF65-4F6E-A7FA-360CB2A4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5073" y="632564"/>
            <a:ext cx="5008421" cy="63405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0CA5E5"/>
                </a:solidFill>
                <a:latin typeface="Commissioner" pitchFamily="2" charset="0"/>
              </a:defRPr>
            </a:lvl1pPr>
          </a:lstStyle>
          <a:p>
            <a:r>
              <a:rPr lang="en-US" dirty="0"/>
              <a:t>Your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061" y="1521912"/>
            <a:ext cx="8211433" cy="4703524"/>
          </a:xfrm>
        </p:spPr>
        <p:txBody>
          <a:bodyPr/>
          <a:lstStyle>
            <a:lvl1pPr>
              <a:buClr>
                <a:srgbClr val="7075B7"/>
              </a:buClr>
              <a:defRPr>
                <a:latin typeface="Commissioner" pitchFamily="2" charset="0"/>
              </a:defRPr>
            </a:lvl1pPr>
            <a:lvl2pPr>
              <a:buClr>
                <a:srgbClr val="7075B7"/>
              </a:buClr>
              <a:defRPr>
                <a:latin typeface="Commissioner" pitchFamily="2" charset="0"/>
              </a:defRPr>
            </a:lvl2pPr>
            <a:lvl3pPr>
              <a:buClr>
                <a:srgbClr val="7075B7"/>
              </a:buClr>
              <a:defRPr>
                <a:latin typeface="Commissioner" pitchFamily="2" charset="0"/>
              </a:defRPr>
            </a:lvl3pPr>
            <a:lvl4pPr>
              <a:buClr>
                <a:srgbClr val="7075B7"/>
              </a:buClr>
              <a:defRPr>
                <a:latin typeface="Commissioner" pitchFamily="2" charset="0"/>
              </a:defRPr>
            </a:lvl4pPr>
            <a:lvl5pPr>
              <a:buClr>
                <a:srgbClr val="7075B7"/>
              </a:buClr>
              <a:defRPr>
                <a:latin typeface="Commissioner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509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617-B54A-4D6C-9699-DB55E1306CF3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52CF-AF65-4F6E-A7FA-360CB2A4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9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617-B54A-4D6C-9699-DB55E1306CF3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52CF-AF65-4F6E-A7FA-360CB2A4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0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617-B54A-4D6C-9699-DB55E1306CF3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52CF-AF65-4F6E-A7FA-360CB2A4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9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617-B54A-4D6C-9699-DB55E1306CF3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52CF-AF65-4F6E-A7FA-360CB2A4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3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617-B54A-4D6C-9699-DB55E1306CF3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52CF-AF65-4F6E-A7FA-360CB2A4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1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617-B54A-4D6C-9699-DB55E1306CF3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52CF-AF65-4F6E-A7FA-360CB2A4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1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617-B54A-4D6C-9699-DB55E1306CF3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52CF-AF65-4F6E-A7FA-360CB2A4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6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22617-B54A-4D6C-9699-DB55E1306CF3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852CF-AF65-4F6E-A7FA-360CB2A4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FE58F6-4F2C-0D2A-7F29-D5E280BDA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43337"/>
            <a:ext cx="6350924" cy="51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8D6AFC-F940-F113-3901-006CB3F8B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489" y="5197187"/>
            <a:ext cx="6257926" cy="587432"/>
          </a:xfrm>
        </p:spPr>
        <p:txBody>
          <a:bodyPr>
            <a:noAutofit/>
          </a:bodyPr>
          <a:lstStyle/>
          <a:p>
            <a:pPr algn="l"/>
            <a:r>
              <a:rPr lang="en-US" sz="3300" dirty="0">
                <a:solidFill>
                  <a:srgbClr val="0CA5E5"/>
                </a:solidFill>
                <a:latin typeface="Commissioner" pitchFamily="2" charset="0"/>
              </a:rPr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46441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5E677-C84D-6B43-ECD9-7F1CAED8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E235A-0B85-9199-A553-0CE51F10A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51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7EA196-DE55-4122-9F00-B3D103C70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EC55E3-16AC-48C5-9205-31D9D44A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99E2C6-198B-4119-94D8-98A7A6C72033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f41fa17a-99c4-4c5f-bcb4-a52bd907e64f"/>
    <ds:schemaRef ds:uri="http://schemas.microsoft.com/office/2006/documentManagement/types"/>
    <ds:schemaRef ds:uri="http://schemas.openxmlformats.org/package/2006/metadata/core-properties"/>
    <ds:schemaRef ds:uri="eb3f7de7-c935-4ca6-a12c-1f73773710e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3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Commissioner</vt:lpstr>
      <vt:lpstr>Office Theme</vt:lpstr>
      <vt:lpstr>Your Title Here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</dc:title>
  <dc:creator>G-design</dc:creator>
  <cp:lastModifiedBy>Victoria Manahilova</cp:lastModifiedBy>
  <cp:revision>8</cp:revision>
  <dcterms:created xsi:type="dcterms:W3CDTF">2022-08-22T08:24:18Z</dcterms:created>
  <dcterms:modified xsi:type="dcterms:W3CDTF">2022-10-26T09:23:12Z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  <property fmtid="{D5CDD505-2E9C-101B-9397-08002B2CF9AE}" pid="3" name="MediaServiceImageTags">
    <vt:lpwstr/>
  </property>
</Properties>
</file>