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5B6"/>
    <a:srgbClr val="009EE3"/>
    <a:srgbClr val="90CFF2"/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nahilova" userId="00e4b283-0c5e-454a-945b-2b96e9e58b5a" providerId="ADAL" clId="{F220F6B4-39C6-4153-B480-D9537A2B45C9}"/>
    <pc:docChg chg="delSld">
      <pc:chgData name="Victoria Manahilova" userId="00e4b283-0c5e-454a-945b-2b96e9e58b5a" providerId="ADAL" clId="{F220F6B4-39C6-4153-B480-D9537A2B45C9}" dt="2022-10-26T13:24:50.199" v="0" actId="47"/>
      <pc:docMkLst>
        <pc:docMk/>
      </pc:docMkLst>
      <pc:sldChg chg="del">
        <pc:chgData name="Victoria Manahilova" userId="00e4b283-0c5e-454a-945b-2b96e9e58b5a" providerId="ADAL" clId="{F220F6B4-39C6-4153-B480-D9537A2B45C9}" dt="2022-10-26T13:24:50.199" v="0" actId="47"/>
        <pc:sldMkLst>
          <pc:docMk/>
          <pc:sldMk cId="378491402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D7B2-1410-A3F0-D43E-3307B7734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3E690-72A1-625C-BEEA-708712A8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4B46-0287-B000-35A4-DFFBB755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35C3-0679-D198-F943-AAD2D86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FF31-DCBB-BCE9-3071-43ABCD5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0F49-B0A6-28E4-0A4F-DEFE4468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507D-676F-702B-109B-A1275CDCE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E522-1260-DF6F-461E-4122102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4D27-04EF-18E7-6D8C-0593D598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7610-AC5D-4539-31D8-5C1061BB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45EF0-ED7C-3998-6776-2E82EB51A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7A4C-AE41-3795-FE57-8B155611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F412-02F9-F732-9344-5C29E3C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7B49-2A3C-0641-200A-AF7A4C6F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57E8-5051-6F5E-AE63-03C0A896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1700-5656-9F02-65BD-DD601395A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4" y="775649"/>
            <a:ext cx="7063154" cy="624431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rgbClr val="009EE3"/>
                </a:solidFill>
                <a:latin typeface="Commissioner" pitchFamily="2" charset="0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9531-5DFA-58FB-2691-D73904F4FB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353" y="1716259"/>
            <a:ext cx="10971755" cy="4366092"/>
          </a:xfrm>
        </p:spPr>
        <p:txBody>
          <a:bodyPr/>
          <a:lstStyle>
            <a:lvl1pPr>
              <a:buClr>
                <a:srgbClr val="6F75B6"/>
              </a:buClr>
              <a:defRPr>
                <a:solidFill>
                  <a:schemeClr val="tx1"/>
                </a:solidFill>
                <a:latin typeface="Commissioner" pitchFamily="2" charset="0"/>
              </a:defRPr>
            </a:lvl1pPr>
            <a:lvl2pPr>
              <a:buClr>
                <a:srgbClr val="6F75B6"/>
              </a:buClr>
              <a:defRPr>
                <a:latin typeface="Commissioner" pitchFamily="2" charset="0"/>
              </a:defRPr>
            </a:lvl2pPr>
            <a:lvl3pPr>
              <a:buClr>
                <a:srgbClr val="6F75B6"/>
              </a:buClr>
              <a:defRPr>
                <a:latin typeface="Commissioner" pitchFamily="2" charset="0"/>
              </a:defRPr>
            </a:lvl3pPr>
            <a:lvl4pPr>
              <a:buClr>
                <a:srgbClr val="6F75B6"/>
              </a:buClr>
              <a:defRPr>
                <a:latin typeface="Commissioner" pitchFamily="2" charset="0"/>
              </a:defRPr>
            </a:lvl4pPr>
            <a:lvl5pPr>
              <a:buClr>
                <a:srgbClr val="6F75B6"/>
              </a:buCl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44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AE1-C830-6BA0-F0A8-10FD3B84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2208-534B-F79C-619B-0DB53257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45CC-1E86-C76E-7453-0F3076BA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E50B-02FC-006A-3E1E-E44A235A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5B4C4-7A31-536D-4F90-BC42FC12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9F75-F969-5865-B236-8A6579A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08BA-BABE-4282-1453-6F31BBB3E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5675-B10C-025C-5992-92DD9E19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AB1E4-7B5E-7A54-460C-9D43014B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CD717-8FD5-FBA4-4DCB-77843C4E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378DD-DEA1-507A-9C52-EFB5719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4204-8228-6178-4DA4-7DDDA970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1B1E-6067-209A-0F81-F195AC6B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A6FE-54A3-B56A-5363-B2904A052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D2EFF-403B-5248-CD25-A6373AE18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572A1-8DC6-0B9B-3034-690D8D3E9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576E2-FF97-579E-02B0-5F55EE51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462F9-6338-64BC-DE1E-AA4C3DB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0D995-E34B-CDFA-47F7-FE16625F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EE48-0E64-D99E-E354-F957C2EF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89B6D-3FA5-E302-C8E0-209F6319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F4007-5502-ECF3-F415-9AB55BE3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E86D0-C895-A577-5DFB-A042B0C9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7AE8D-98A3-69ED-3286-F248DD21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0068E-BE48-166C-4D06-676EBB71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71BB-C8D6-DD3D-934A-DDE610C9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D52F-E8FE-4126-C2BA-99C1C47A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39C8-CB8E-CE23-722C-0F87FD1F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4C02D-6BEA-688F-B9B1-A8BEB7D5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62A1-6C90-E4B0-3148-5D9AE347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D311-BB6B-EE9F-B6A9-382D14BC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298D-282F-6289-65CF-40E59F8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0443-70C9-558B-3800-C3F9981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C6BA0-566F-6F1B-FD13-3977BFCAE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006E-FA52-0995-ADDD-C69CB2D5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9AC86-44E0-1A86-BDCB-334C2C52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6F11B-C8E3-3520-7FE3-550FC1F7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03162-CCBD-65F5-1E37-DBD16CA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E58F-725A-FCAF-7ED1-FF6C710A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6EBC-C4A8-FEBC-01D7-63390FAD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0389-E21F-7431-3104-1B8EC1D0B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FE3E-D5E8-E284-DA09-506BFBE99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E7F7D-D523-7D39-B5D9-11D9972F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B4691-121B-7F64-C39F-52460706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43337"/>
            <a:ext cx="8757139" cy="5173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AD9EE7-225E-7767-51E2-7A21BF1CB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95" y="5197187"/>
            <a:ext cx="6257926" cy="587432"/>
          </a:xfrm>
        </p:spPr>
        <p:txBody>
          <a:bodyPr>
            <a:noAutofit/>
          </a:bodyPr>
          <a:lstStyle/>
          <a:p>
            <a:pPr algn="l"/>
            <a:r>
              <a:rPr lang="en-US" sz="3300" dirty="0">
                <a:solidFill>
                  <a:srgbClr val="0CA5E5"/>
                </a:solidFill>
                <a:latin typeface="Commissioner" pitchFamily="2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89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0AE7-2BB3-DEDF-DDB8-1CE8EA62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F119-C238-88DA-D7BD-B1A4787A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4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3BA1F7-44C1-4A1E-897B-05610EFE0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CFF4DA-8A39-476E-9185-BB162A5FA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0B253D-D86E-4E31-9F32-54A5B1D50EF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3f7de7-c935-4ca6-a12c-1f73773710ec"/>
    <ds:schemaRef ds:uri="f41fa17a-99c4-4c5f-bcb4-a52bd907e64f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Commissioner</vt:lpstr>
      <vt:lpstr>Lato</vt:lpstr>
      <vt:lpstr>Office Theme</vt:lpstr>
      <vt:lpstr>Your 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G-design</dc:creator>
  <cp:lastModifiedBy>Victoria Manahilova</cp:lastModifiedBy>
  <cp:revision>6</cp:revision>
  <dcterms:created xsi:type="dcterms:W3CDTF">2022-08-22T09:05:20Z</dcterms:created>
  <dcterms:modified xsi:type="dcterms:W3CDTF">2022-10-26T13:24:53Z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